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56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6" d="100"/>
          <a:sy n="76" d="100"/>
        </p:scale>
        <p:origin x="-112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294298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31680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722094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66216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637979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166126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7421540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50164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08361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69761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544476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4FA2C5-9A88-4C27-BA38-8E5351AE6862}" type="datetimeFigureOut">
              <a:rPr lang="cs-CZ" smtClean="0"/>
              <a:t>23.11.2016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5797CC4-083C-4442-B9C4-7E280350E498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8728360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Žampion ovčí x muchomůrka zelená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6816" y="1978404"/>
            <a:ext cx="4522965" cy="38445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6" y="1700808"/>
            <a:ext cx="4766666" cy="315791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160057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Hřib babka x závojenka olovnatá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47" y="1484784"/>
            <a:ext cx="4579386" cy="288032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83243" y="2229221"/>
            <a:ext cx="4663772" cy="349332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793004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Bedla vysoká x muchomůrka tygrovaná</a:t>
            </a:r>
            <a:endParaRPr lang="cs-CZ" dirty="0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1" y="1189972"/>
            <a:ext cx="3460903" cy="519135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Obrázek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27984" y="1412776"/>
            <a:ext cx="4678594" cy="324036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791960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dpis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Hřib kovář x hřib satan</a:t>
            </a:r>
            <a:endParaRPr lang="cs-CZ" dirty="0"/>
          </a:p>
        </p:txBody>
      </p:sp>
      <p:pic>
        <p:nvPicPr>
          <p:cNvPr id="7" name="Obrázek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39952" y="2924944"/>
            <a:ext cx="4896544" cy="36724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74" y="1412776"/>
            <a:ext cx="4565962" cy="33483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90515678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20</Words>
  <Application>Microsoft Office PowerPoint</Application>
  <PresentationFormat>Předvádění na obrazovce (4:3)</PresentationFormat>
  <Paragraphs>4</Paragraphs>
  <Slides>4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5" baseType="lpstr">
      <vt:lpstr>Motiv systému Office</vt:lpstr>
      <vt:lpstr>Žampion ovčí x muchomůrka zelená</vt:lpstr>
      <vt:lpstr>Hřib babka x závojenka olovnatá</vt:lpstr>
      <vt:lpstr>Bedla vysoká x muchomůrka tygrovaná</vt:lpstr>
      <vt:lpstr>Hřib kovář x hřib satan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Žampion ovčí x muchomůrka zelená</dc:title>
  <dc:creator>uzivatel</dc:creator>
  <cp:lastModifiedBy>uzivatel</cp:lastModifiedBy>
  <cp:revision>2</cp:revision>
  <dcterms:created xsi:type="dcterms:W3CDTF">2016-11-15T22:28:20Z</dcterms:created>
  <dcterms:modified xsi:type="dcterms:W3CDTF">2016-11-23T10:11:58Z</dcterms:modified>
</cp:coreProperties>
</file>