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A2C5-9A88-4C27-BA38-8E5351AE6862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7CC4-083C-4442-B9C4-7E280350E4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9429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A2C5-9A88-4C27-BA38-8E5351AE6862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7CC4-083C-4442-B9C4-7E280350E4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168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A2C5-9A88-4C27-BA38-8E5351AE6862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7CC4-083C-4442-B9C4-7E280350E4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209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A2C5-9A88-4C27-BA38-8E5351AE6862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7CC4-083C-4442-B9C4-7E280350E4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6216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A2C5-9A88-4C27-BA38-8E5351AE6862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7CC4-083C-4442-B9C4-7E280350E4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797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A2C5-9A88-4C27-BA38-8E5351AE6862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7CC4-083C-4442-B9C4-7E280350E4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6612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A2C5-9A88-4C27-BA38-8E5351AE6862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7CC4-083C-4442-B9C4-7E280350E4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4215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A2C5-9A88-4C27-BA38-8E5351AE6862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7CC4-083C-4442-B9C4-7E280350E4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01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A2C5-9A88-4C27-BA38-8E5351AE6862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7CC4-083C-4442-B9C4-7E280350E4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836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A2C5-9A88-4C27-BA38-8E5351AE6862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7CC4-083C-4442-B9C4-7E280350E4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9761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A2C5-9A88-4C27-BA38-8E5351AE6862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97CC4-083C-4442-B9C4-7E280350E4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4447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FA2C5-9A88-4C27-BA38-8E5351AE6862}" type="datetimeFigureOut">
              <a:rPr lang="cs-CZ" smtClean="0"/>
              <a:t>23.11.2016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97CC4-083C-4442-B9C4-7E280350E4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2836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Žampion ovčí x muchomůrka zelená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16" y="1978404"/>
            <a:ext cx="4522965" cy="3844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" y="1700808"/>
            <a:ext cx="4766666" cy="31579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6005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Hřib babka x závojenka olovnatá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7" y="1484784"/>
            <a:ext cx="4579386" cy="28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243" y="2229221"/>
            <a:ext cx="4663772" cy="34933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79300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Bedla vysoká x muchomůrka tygrovaná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1" y="1189972"/>
            <a:ext cx="3460903" cy="51913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412776"/>
            <a:ext cx="4678594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79196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Hřib kovář x hřib satan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924944"/>
            <a:ext cx="4896544" cy="3672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74" y="1412776"/>
            <a:ext cx="4565962" cy="33483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051567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20</Words>
  <Application>Microsoft Office PowerPoint</Application>
  <PresentationFormat>Předvádění na obrazovce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Žampion ovčí x muchomůrka zelená</vt:lpstr>
      <vt:lpstr>Hřib babka x závojenka olovnatá</vt:lpstr>
      <vt:lpstr>Bedla vysoká x muchomůrka tygrovaná</vt:lpstr>
      <vt:lpstr>Hřib kovář x hřib satan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Žampion ovčí x muchomůrka zelená</dc:title>
  <dc:creator>uzivatel</dc:creator>
  <cp:lastModifiedBy>uzivatel</cp:lastModifiedBy>
  <cp:revision>2</cp:revision>
  <dcterms:created xsi:type="dcterms:W3CDTF">2016-11-15T22:28:20Z</dcterms:created>
  <dcterms:modified xsi:type="dcterms:W3CDTF">2016-11-23T10:11:58Z</dcterms:modified>
</cp:coreProperties>
</file>